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78CA4-44A2-4631-A23B-BC497B5456D5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6EC77-A105-4398-BEB4-716AC6F60E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936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78CA4-44A2-4631-A23B-BC497B5456D5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6EC77-A105-4398-BEB4-716AC6F60E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9406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78CA4-44A2-4631-A23B-BC497B5456D5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6EC77-A105-4398-BEB4-716AC6F60E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2312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78CA4-44A2-4631-A23B-BC497B5456D5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6EC77-A105-4398-BEB4-716AC6F60E58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454652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78CA4-44A2-4631-A23B-BC497B5456D5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6EC77-A105-4398-BEB4-716AC6F60E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40779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78CA4-44A2-4631-A23B-BC497B5456D5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6EC77-A105-4398-BEB4-716AC6F60E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8479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78CA4-44A2-4631-A23B-BC497B5456D5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6EC77-A105-4398-BEB4-716AC6F60E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11145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78CA4-44A2-4631-A23B-BC497B5456D5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6EC77-A105-4398-BEB4-716AC6F60E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0247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78CA4-44A2-4631-A23B-BC497B5456D5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6EC77-A105-4398-BEB4-716AC6F60E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11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78CA4-44A2-4631-A23B-BC497B5456D5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6EC77-A105-4398-BEB4-716AC6F60E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609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78CA4-44A2-4631-A23B-BC497B5456D5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6EC77-A105-4398-BEB4-716AC6F60E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381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78CA4-44A2-4631-A23B-BC497B5456D5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6EC77-A105-4398-BEB4-716AC6F60E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941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78CA4-44A2-4631-A23B-BC497B5456D5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6EC77-A105-4398-BEB4-716AC6F60E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999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78CA4-44A2-4631-A23B-BC497B5456D5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6EC77-A105-4398-BEB4-716AC6F60E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509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78CA4-44A2-4631-A23B-BC497B5456D5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6EC77-A105-4398-BEB4-716AC6F60E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9854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78CA4-44A2-4631-A23B-BC497B5456D5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6EC77-A105-4398-BEB4-716AC6F60E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736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78CA4-44A2-4631-A23B-BC497B5456D5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6EC77-A105-4398-BEB4-716AC6F60E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64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8F78CA4-44A2-4631-A23B-BC497B5456D5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B6EC77-A105-4398-BEB4-716AC6F60E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6422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F1105C-40ED-4B8F-A909-93F7FF7889E8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1543050"/>
            <a:ext cx="9744075" cy="2733675"/>
          </a:xfrm>
        </p:spPr>
        <p:txBody>
          <a:bodyPr>
            <a:normAutofit/>
          </a:bodyPr>
          <a:lstStyle/>
          <a:p>
            <a:pPr algn="ctr">
              <a:lnSpc>
                <a:spcPct val="200000"/>
              </a:lnSpc>
            </a:pP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Пособничество терроризму: ответственность</a:t>
            </a:r>
          </a:p>
        </p:txBody>
      </p:sp>
    </p:spTree>
    <p:extLst>
      <p:ext uri="{BB962C8B-B14F-4D97-AF65-F5344CB8AC3E}">
        <p14:creationId xmlns:p14="http://schemas.microsoft.com/office/powerpoint/2010/main" val="11789522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831"/>
    </mc:Choice>
    <mc:Fallback>
      <p:transition spd="slow" advTm="683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20D612F-DE9E-4F5C-AB65-93F037309EC3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3513"/>
            <a:ext cx="6224588" cy="6530975"/>
          </a:xfrm>
        </p:spPr>
      </p:pic>
    </p:spTree>
    <p:extLst>
      <p:ext uri="{BB962C8B-B14F-4D97-AF65-F5344CB8AC3E}">
        <p14:creationId xmlns:p14="http://schemas.microsoft.com/office/powerpoint/2010/main" val="266283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27"/>
    </mc:Choice>
    <mc:Fallback>
      <p:transition spd="slow" advTm="827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AC01FE4-1855-476F-AD5C-E9BA535C8C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575" y="169600"/>
            <a:ext cx="4885678" cy="6107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510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43"/>
    </mc:Choice>
    <mc:Fallback>
      <p:transition spd="slow" advTm="643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5C5B6A-1EE9-464C-90C6-88CC108BD0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550" y="369903"/>
            <a:ext cx="4894555" cy="611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419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5"/>
    </mc:Choice>
    <mc:Fallback>
      <p:transition spd="slow" advTm="535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604E9B8-E8BC-41AD-9ED0-FE2F06F576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3175" y="364354"/>
            <a:ext cx="4903433" cy="6129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933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9"/>
    </mc:Choice>
    <mc:Fallback>
      <p:transition spd="slow" advTm="559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FC7227A-FE42-4571-B8B3-1B3667703E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162756"/>
            <a:ext cx="5160885" cy="6451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3612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5"/>
    </mc:Choice>
    <mc:Fallback>
      <p:transition spd="slow" advTm="665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984F9F9-25CE-4B7A-AD21-419BE85211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325" y="369903"/>
            <a:ext cx="4894555" cy="611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9986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7"/>
    </mc:Choice>
    <mc:Fallback>
      <p:transition spd="slow" advTm="567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E4110EB-2D05-40DC-ADBD-5293B1B264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7875" y="258932"/>
            <a:ext cx="5072109" cy="634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541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0"/>
    </mc:Choice>
    <mc:Fallback>
      <p:transition spd="slow" advTm="520"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16</TotalTime>
  <Words>4</Words>
  <Application>Microsoft Office PowerPoint</Application>
  <PresentationFormat>Широкоэкранный</PresentationFormat>
  <Paragraphs>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Times New Roman</vt:lpstr>
      <vt:lpstr>Wingdings 3</vt:lpstr>
      <vt:lpstr>Ион</vt:lpstr>
      <vt:lpstr>Пособничество терроризму: ответственность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Пособничество терроризму: ответственность</dc:title>
  <dc:creator>Джерыкина Светлана Михайловна</dc:creator>
  <cp:lastModifiedBy>Джерыкина Светлана Михайловна</cp:lastModifiedBy>
  <cp:revision>3</cp:revision>
  <dcterms:created xsi:type="dcterms:W3CDTF">2023-11-20T11:39:41Z</dcterms:created>
  <dcterms:modified xsi:type="dcterms:W3CDTF">2023-12-06T09:23:27Z</dcterms:modified>
</cp:coreProperties>
</file>