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5EF88-0D0A-4FC1-A38B-A53EF8032F9B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FE1F6-2EBB-4B47-AF0D-C1545055475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840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5EF88-0D0A-4FC1-A38B-A53EF8032F9B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FE1F6-2EBB-4B47-AF0D-C154505547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240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5EF88-0D0A-4FC1-A38B-A53EF8032F9B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FE1F6-2EBB-4B47-AF0D-C154505547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935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5EF88-0D0A-4FC1-A38B-A53EF8032F9B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FE1F6-2EBB-4B47-AF0D-C1545055475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6902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5EF88-0D0A-4FC1-A38B-A53EF8032F9B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FE1F6-2EBB-4B47-AF0D-C154505547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42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5EF88-0D0A-4FC1-A38B-A53EF8032F9B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FE1F6-2EBB-4B47-AF0D-C1545055475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531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5EF88-0D0A-4FC1-A38B-A53EF8032F9B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FE1F6-2EBB-4B47-AF0D-C154505547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9154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5EF88-0D0A-4FC1-A38B-A53EF8032F9B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FE1F6-2EBB-4B47-AF0D-C154505547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2855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5EF88-0D0A-4FC1-A38B-A53EF8032F9B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FE1F6-2EBB-4B47-AF0D-C154505547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676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5EF88-0D0A-4FC1-A38B-A53EF8032F9B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FE1F6-2EBB-4B47-AF0D-C154505547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224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5EF88-0D0A-4FC1-A38B-A53EF8032F9B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FE1F6-2EBB-4B47-AF0D-C154505547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105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5EF88-0D0A-4FC1-A38B-A53EF8032F9B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FE1F6-2EBB-4B47-AF0D-C154505547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47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5EF88-0D0A-4FC1-A38B-A53EF8032F9B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FE1F6-2EBB-4B47-AF0D-C154505547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188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5EF88-0D0A-4FC1-A38B-A53EF8032F9B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FE1F6-2EBB-4B47-AF0D-C154505547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506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5EF88-0D0A-4FC1-A38B-A53EF8032F9B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FE1F6-2EBB-4B47-AF0D-C154505547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86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5EF88-0D0A-4FC1-A38B-A53EF8032F9B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FE1F6-2EBB-4B47-AF0D-C154505547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70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5EF88-0D0A-4FC1-A38B-A53EF8032F9B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FE1F6-2EBB-4B47-AF0D-C154505547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536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945EF88-0D0A-4FC1-A38B-A53EF8032F9B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03FE1F6-2EBB-4B47-AF0D-C154505547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1764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A36E44-98EA-4782-A9E7-2A7636FDBB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354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FDE21E-D713-444D-809A-AA0CEB4326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708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4417C5-5B7A-40BF-80E5-23C8280862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179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2C719CF-A4C5-42AC-B6AF-9DFA5EA7A1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450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4ADEDA7-5105-4DDE-AEF9-48F5B30687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355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9BBED83-48EC-475A-BF72-7E312A0942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944964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</TotalTime>
  <Words>0</Words>
  <Application>Microsoft Office PowerPoint</Application>
  <PresentationFormat>Широкоэкранный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Century Gothic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Джерыкина Светлана Михайловна</dc:creator>
  <cp:lastModifiedBy>Джерыкина Светлана Михайловна</cp:lastModifiedBy>
  <cp:revision>1</cp:revision>
  <dcterms:created xsi:type="dcterms:W3CDTF">2023-11-20T11:58:55Z</dcterms:created>
  <dcterms:modified xsi:type="dcterms:W3CDTF">2023-11-20T12:03:01Z</dcterms:modified>
</cp:coreProperties>
</file>